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60" d="100"/>
          <a:sy n="60" d="100"/>
        </p:scale>
        <p:origin x="96" y="4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u-H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hu-HU" dirty="0" err="1"/>
              <a:t>This</a:t>
            </a:r>
            <a:r>
              <a:rPr lang="hu-HU" baseline="0" dirty="0"/>
              <a:t> is </a:t>
            </a:r>
            <a:r>
              <a:rPr lang="hu-HU" baseline="0" dirty="0" err="1"/>
              <a:t>the</a:t>
            </a:r>
            <a:r>
              <a:rPr lang="hu-HU" baseline="0" dirty="0"/>
              <a:t> main </a:t>
            </a:r>
            <a:r>
              <a:rPr lang="hu-HU" baseline="0" dirty="0" err="1"/>
              <a:t>title</a:t>
            </a:r>
            <a:r>
              <a:rPr lang="hu-HU" baseline="0" dirty="0"/>
              <a:t> of </a:t>
            </a:r>
            <a:r>
              <a:rPr lang="hu-HU" baseline="0" dirty="0" err="1"/>
              <a:t>the</a:t>
            </a:r>
            <a:r>
              <a:rPr lang="hu-HU" baseline="0" dirty="0"/>
              <a:t> </a:t>
            </a:r>
            <a:r>
              <a:rPr lang="hu-HU" baseline="0" dirty="0" err="1"/>
              <a:t>chart</a:t>
            </a:r>
            <a:endParaRPr lang="en-US" dirty="0"/>
          </a:p>
        </c:rich>
      </c:tx>
      <c:overlay val="0"/>
      <c:spPr>
        <a:gradFill>
          <a:gsLst>
            <a:gs pos="0">
              <a:schemeClr val="accent1">
                <a:lumMod val="5000"/>
                <a:lumOff val="9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Munka1!$B$1</c:f>
              <c:strCache>
                <c:ptCount val="1"/>
                <c:pt idx="0">
                  <c:v>1. adatsor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Munka1!$A$2:$A$5</c:f>
              <c:strCache>
                <c:ptCount val="4"/>
                <c:pt idx="0">
                  <c:v>a</c:v>
                </c:pt>
                <c:pt idx="1">
                  <c:v>b</c:v>
                </c:pt>
                <c:pt idx="2">
                  <c:v>c</c:v>
                </c:pt>
                <c:pt idx="3">
                  <c:v>d</c:v>
                </c:pt>
              </c:strCache>
            </c:strRef>
          </c:cat>
          <c:val>
            <c:numRef>
              <c:f>Munka1!$B$2:$B$5</c:f>
              <c:numCache>
                <c:formatCode>General</c:formatCode>
                <c:ptCount val="4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0BD-4F38-849F-B8163991AFF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339870560"/>
        <c:axId val="337661216"/>
      </c:barChart>
      <c:catAx>
        <c:axId val="33987056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hu-HU"/>
          </a:p>
        </c:txPr>
        <c:crossAx val="337661216"/>
        <c:crosses val="autoZero"/>
        <c:auto val="1"/>
        <c:lblAlgn val="ctr"/>
        <c:lblOffset val="100"/>
        <c:noMultiLvlLbl val="0"/>
      </c:catAx>
      <c:valAx>
        <c:axId val="33766121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hu-HU"/>
          </a:p>
        </c:txPr>
        <c:crossAx val="33987056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hu-HU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C8BCE37-7658-4EDC-BFFA-7ADEE0FA522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1B7F7C70-FEBD-4C1E-B979-0DE1AD15CEE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5AC826FC-1DC9-4C47-84EA-4CD196A062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BE94E17D-31E8-4467-9015-8EE1803F62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55E4BF3C-67CD-4775-A207-B420BFA600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746077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92F7941-E4C7-42FB-A512-347ADF52D6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3C3596C1-1CB2-486D-9D77-21CA85E53BB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059517D-1951-44BE-96E8-03AEADF810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922026AB-9119-4B67-8AE7-C12A4B6D25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7FFE4263-9089-498C-94E6-0E8577CC66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731012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7493BAE3-4497-4715-A003-15056D0ACEA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490EEDE8-75BF-4B88-A6CF-232A4503647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2937B96-19E1-4050-9C9C-3D7C52FE84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40675FA8-5A69-496B-9EBF-E8EFB62A00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3CFC1512-31B0-4750-9360-55F23494B2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675408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250CA10-AD5A-42C7-AF66-ABFE412147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77681C69-FA2A-4020-9A5E-FF9E9D784D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C4C67E6B-9B6D-462A-A8EB-D5BE48A08A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CAAAFE24-5D18-4563-85EE-AAD395A8ED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9A928A08-AD9D-4512-A7CB-97BE2DE8BD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760378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E33A4F3-E812-41BE-836C-8DB5602090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7520ECD3-93ED-4B07-B86E-9316FA4389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14DCDDC8-AEB2-44D8-B5F6-96839CF47E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46A8FB1-8E18-476A-A119-325F14720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5F1D2E44-9A25-4B0B-AB3F-3A7ADB2183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357422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30F7A6A4-506B-45B5-A190-49892F05F6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44FBE345-6CB5-45F9-BED0-782A21ACEFF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C021B45A-ABF1-4799-92F4-A0F878C5E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82C75115-73FD-47D4-8C22-5BD0883AD2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4AAB6C38-4121-4038-BDDF-F38685CA12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3CA962C4-E174-4482-A1D6-B0587E0755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762730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17F4A641-F63B-4A58-B0DB-CB8B5E4BF5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7B8B92F3-129C-440C-9397-F1BEE3CC343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BB2F97DB-AD90-4EEA-BFD4-A81215F9727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436B864A-8D37-479D-95C8-66AFEEC0E74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BAD826B3-0150-4040-B660-A578D7781BD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C162B2B9-098C-4DD2-B43D-4B27A2CC36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5ECC8E47-0EBE-487C-96C8-5B19D726A0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58FA732B-FEAC-4E1A-BE50-BE81C5CF34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037341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9283A304-38BD-4C71-8186-D0DA00EAEF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6E739D14-A49A-4D46-9E84-975253AF46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352C91DB-764C-4F09-9900-BEDE1ABA5D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4B622C0D-37DC-4E5A-8887-D4924650B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972596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39B3DB2A-8A0F-44B4-A4F5-6D83597FE6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932317F6-CA7F-4DF5-92BA-99A3FA9A7F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0E06CEEB-B1F7-4690-BF0F-26975F7120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629665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394F915-BE87-45AA-81AD-D173F92914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0881433E-E12D-4805-AD6A-B922CB6EE4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F28D9590-112F-4EF9-98B3-6403293901D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C1888197-4221-4466-8F41-E3743F16F9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7C91E12D-8480-4E08-802A-B28CC87AA2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D8CB42E9-0531-4BB6-956A-23E8746D44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962617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8546B24F-73A9-46C4-9185-9B56937229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744F8FC6-392E-4DE2-AD3D-C2375E8ABB5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510E2560-3BA6-499C-85B1-762228E620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BB6FF987-E720-4771-9657-A779D0BA08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C2D8D716-3687-4B5C-BFE7-4F3CED1C6A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BED7B2C1-81B8-4A95-A683-706A1DBC26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05992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106009AF-F2EA-49A6-9229-0AF9075460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1F5AC3B4-9350-4D02-9CC5-552186549A6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2BF99362-1D72-4F5C-B841-F0A1CD43631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0E1E5B-7DF5-442D-81AF-3FC70F0F78E4}" type="datetimeFigureOut">
              <a:rPr lang="hu-HU" smtClean="0"/>
              <a:t>2018.07.26.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8BF1D9C7-38D4-41C1-8290-4A5F7DEAF02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ACF7D727-B180-4986-8CC4-169A9CD9655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278C0B-91C2-486E-B9E3-96FDB6507106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441607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B9CC036-BDA1-4F27-8B4D-DA1B73C8AF9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1BA4452D-79A8-4169-B1F0-2D0AB30DA7E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340599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4D3AB97B-7AFC-4FD9-AA8E-1F6842CFCC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u-HU"/>
          </a:p>
        </p:txBody>
      </p:sp>
      <p:graphicFrame>
        <p:nvGraphicFramePr>
          <p:cNvPr id="6" name="Tartalom helye 5">
            <a:extLst>
              <a:ext uri="{FF2B5EF4-FFF2-40B4-BE49-F238E27FC236}">
                <a16:creationId xmlns:a16="http://schemas.microsoft.com/office/drawing/2014/main" id="{890F18CE-35FE-4A1B-A903-C05248D4DD0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373066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754930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Szélesvásznú</PresentationFormat>
  <Paragraphs>1</Paragraphs>
  <Slides>2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Office-téma</vt:lpstr>
      <vt:lpstr>PowerPoint-bemutató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Varga Balázs</dc:creator>
  <cp:lastModifiedBy>Varga Balázs</cp:lastModifiedBy>
  <cp:revision>1</cp:revision>
  <dcterms:created xsi:type="dcterms:W3CDTF">2018-07-26T10:41:07Z</dcterms:created>
  <dcterms:modified xsi:type="dcterms:W3CDTF">2018-07-26T10:42:03Z</dcterms:modified>
</cp:coreProperties>
</file>

<file path=docProps/thumbnail.jpeg>
</file>